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357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367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1542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708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3658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2740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7844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5868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662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91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836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23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943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20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252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031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154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74080-71D6-4BB3-9370-BEDE35B3DCD2}" type="datetimeFigureOut">
              <a:rPr lang="hu-HU" smtClean="0"/>
              <a:t>2023. 04. 19.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5CB93-C8FE-45F5-BA0F-D76BA27310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5640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DA67CD8-B99E-409A-9BDA-EC7FA8874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D9B7230-78DE-4DEB-867D-E579BC3F5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82" y="578354"/>
            <a:ext cx="9144000" cy="2022765"/>
          </a:xfrm>
        </p:spPr>
        <p:txBody>
          <a:bodyPr>
            <a:normAutofit/>
          </a:bodyPr>
          <a:lstStyle/>
          <a:p>
            <a:r>
              <a:rPr lang="hu-HU" sz="9600" i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Teller Ede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7CA3DF9-CD3E-4AF0-AEA4-EBEDB07B3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109" y="5202238"/>
            <a:ext cx="9144000" cy="1655762"/>
          </a:xfrm>
          <a:solidFill>
            <a:schemeClr val="tx1">
              <a:alpha val="2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hu-HU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„Egy tudós csak annyit ér amennyit az emberiségnek ad.” – Teller Ede</a:t>
            </a:r>
          </a:p>
        </p:txBody>
      </p:sp>
    </p:spTree>
    <p:extLst>
      <p:ext uri="{BB962C8B-B14F-4D97-AF65-F5344CB8AC3E}">
        <p14:creationId xmlns:p14="http://schemas.microsoft.com/office/powerpoint/2010/main" val="37749120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81C949-AB5B-44D7-959A-B589361B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Köszönjük a figyelmet!</a:t>
            </a:r>
            <a:endParaRPr lang="hu-HU" sz="5400" dirty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3D3063-2DF4-4CE0-ACB8-D7CEFE0D2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hu-HU" sz="2400" dirty="0" smtClean="0"/>
          </a:p>
          <a:p>
            <a:pPr marL="0" indent="0" algn="ctr">
              <a:buNone/>
            </a:pPr>
            <a:r>
              <a:rPr lang="hu-HU" sz="2400" dirty="0" smtClean="0"/>
              <a:t>DSZC </a:t>
            </a:r>
            <a:r>
              <a:rPr lang="hu-HU" sz="2400" dirty="0"/>
              <a:t>Mechwart András </a:t>
            </a:r>
            <a:r>
              <a:rPr lang="hu-HU" sz="2400" dirty="0" smtClean="0"/>
              <a:t>Gépipari</a:t>
            </a:r>
          </a:p>
          <a:p>
            <a:pPr marL="0" indent="0" algn="ctr">
              <a:buNone/>
            </a:pPr>
            <a:r>
              <a:rPr lang="hu-HU" sz="2400" dirty="0" smtClean="0"/>
              <a:t> </a:t>
            </a:r>
            <a:r>
              <a:rPr lang="hu-HU" sz="2400" dirty="0"/>
              <a:t>és Informatikai Technikum</a:t>
            </a:r>
          </a:p>
          <a:p>
            <a:pPr marL="0" indent="0" algn="ctr">
              <a:buNone/>
            </a:pPr>
            <a:r>
              <a:rPr lang="hu-HU" sz="2400" dirty="0"/>
              <a:t>10.B osztály</a:t>
            </a:r>
          </a:p>
          <a:p>
            <a:pPr marL="0" indent="0">
              <a:buNone/>
            </a:pPr>
            <a:endParaRPr lang="hu-HU" sz="2400" dirty="0"/>
          </a:p>
          <a:p>
            <a:pPr marL="0" indent="0" algn="r">
              <a:buNone/>
            </a:pPr>
            <a:r>
              <a:rPr lang="hu-HU" sz="2400" dirty="0"/>
              <a:t>2023. április</a:t>
            </a:r>
          </a:p>
        </p:txBody>
      </p:sp>
    </p:spTree>
    <p:extLst>
      <p:ext uri="{BB962C8B-B14F-4D97-AF65-F5344CB8AC3E}">
        <p14:creationId xmlns:p14="http://schemas.microsoft.com/office/powerpoint/2010/main" val="16944729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490D79-49D5-41A1-B86C-9B8FDA00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2870"/>
            <a:ext cx="10353761" cy="1326321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Weboldal tervezése</a:t>
            </a:r>
            <a:endParaRPr lang="hu-HU" sz="5400" dirty="0">
              <a:solidFill>
                <a:schemeClr val="bg1">
                  <a:lumMod val="95000"/>
                  <a:lumOff val="5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7716FF-3CBE-46D1-9CC0-D42630B00F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hu-HU" altLang="hu-HU" sz="2400" dirty="0">
                <a:cs typeface="Times New Roman" panose="02020603050405020304" pitchFamily="18" charset="0"/>
              </a:rPr>
              <a:t>A projekt első fontos állomása a tervezés volt. Photoshop segítségével készültek el látványtervek. Amint megegyeztünk egy dizájnon, kezdődhetett a tényleges oldal elkészítése. 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hu-HU" altLang="hu-HU" sz="2400" dirty="0">
                <a:cs typeface="Times New Roman" panose="02020603050405020304" pitchFamily="18" charset="0"/>
              </a:rPr>
              <a:t>Majd egy elég hosszadalmas kutatómunka következett. </a:t>
            </a:r>
          </a:p>
          <a:p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1EB275C-2CA1-4DD2-B7EE-A2D3587BDD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34540" y="2089520"/>
            <a:ext cx="6791206" cy="3292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138314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501BE3-2429-4722-A932-F89D8CF0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Design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B3E189-9BEB-4BC1-9CAA-59E3DE15EE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hu-HU" altLang="hu-HU" sz="2400" dirty="0">
                <a:cs typeface="Times New Roman" panose="02020603050405020304" pitchFamily="18" charset="0"/>
              </a:rPr>
              <a:t>A szövegek háttere fontos volt számunkra. Szerettük volna, ha hangsúlyosak lennének a hátterek, amihez sikerült találnunk szép, nagy felbontású, ingyenes képeket. 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hu-HU" altLang="hu-HU" sz="2400" dirty="0">
                <a:cs typeface="Times New Roman" panose="02020603050405020304" pitchFamily="18" charset="0"/>
              </a:rPr>
              <a:t>Úgy gondoljuk, hogy így sikerült elérnünk egy figyelemfelkeltő hatást. 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hu-HU" altLang="hu-HU" sz="2400" dirty="0">
                <a:cs typeface="Times New Roman" panose="02020603050405020304" pitchFamily="18" charset="0"/>
              </a:rPr>
              <a:t>Minden fontosabb változtatás után konzultáltunk a csapattagokkal.</a:t>
            </a:r>
          </a:p>
          <a:p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246BF391-117A-4AE1-A0FB-98603DEECF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24" y="2088319"/>
            <a:ext cx="5665317" cy="3185319"/>
          </a:xfrm>
          <a:prstGeom prst="rect">
            <a:avLst/>
          </a:prstGeom>
          <a:ln>
            <a:noFill/>
          </a:ln>
          <a:effectLst>
            <a:reflection blurRad="38100" stA="98000" endPos="28000" dist="50800" dir="5400000" sy="-100000" algn="bl" rotWithShape="0"/>
            <a:softEdge rad="112500"/>
          </a:effectLst>
          <a:scene3d>
            <a:camera prst="orthographicFront">
              <a:rot lat="20699998" lon="19799983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994367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81C949-AB5B-44D7-959A-B589361B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Weboldal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3D3063-2DF4-4CE0-ACB8-D7CEFE0D2C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dirty="0"/>
              <a:t>A weboldalon sok helyen feltűnnek a kártyák. Az egyik legszembetűnőbb </a:t>
            </a:r>
            <a:r>
              <a:rPr lang="hu-HU" dirty="0" smtClean="0"/>
              <a:t>dizájnt </a:t>
            </a:r>
            <a:r>
              <a:rPr lang="hu-HU" dirty="0"/>
              <a:t>a navigációs résznél kapta. Ezek a kártyák egy üveghatású átlátszó designt kaptak egy </a:t>
            </a:r>
            <a:r>
              <a:rPr lang="hu-HU" dirty="0" err="1"/>
              <a:t>hover</a:t>
            </a:r>
            <a:r>
              <a:rPr lang="hu-HU" dirty="0"/>
              <a:t> </a:t>
            </a:r>
            <a:r>
              <a:rPr lang="hu-HU" dirty="0" smtClean="0"/>
              <a:t>effektussal</a:t>
            </a:r>
            <a:r>
              <a:rPr lang="hu-HU" dirty="0" smtClean="0"/>
              <a:t>. A </a:t>
            </a:r>
            <a:r>
              <a:rPr lang="hu-HU" dirty="0" err="1" smtClean="0"/>
              <a:t>card</a:t>
            </a:r>
            <a:r>
              <a:rPr lang="hu-HU" dirty="0" smtClean="0"/>
              <a:t>-ok</a:t>
            </a:r>
            <a:r>
              <a:rPr lang="hu-HU" dirty="0" smtClean="0"/>
              <a:t> valójában </a:t>
            </a:r>
            <a:r>
              <a:rPr lang="hu-HU" dirty="0"/>
              <a:t>linkek az oldal további részéhez.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C7FAEF-40AF-4708-A2A7-9E3E8EACEF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272598"/>
            <a:ext cx="5977276" cy="28463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reflection blurRad="152400" endPos="48000" dist="101600" dir="5400000" sy="-100000" algn="bl" rotWithShape="0"/>
            <a:softEdge rad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975565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81C949-AB5B-44D7-959A-B589361B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Témaválasztás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3D3063-2DF4-4CE0-ACB8-D7CEFE0D2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176" y="1935921"/>
            <a:ext cx="6227063" cy="476663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40000"/>
              </a:lnSpc>
              <a:buNone/>
            </a:pPr>
            <a:r>
              <a:rPr lang="hu-HU" dirty="0"/>
              <a:t> </a:t>
            </a:r>
            <a:r>
              <a:rPr lang="hu-HU" sz="2200" dirty="0"/>
              <a:t>Mai életünkben a hidrogénbombának kiemelkedő szerepe lett. Mivel a mostani háborús helyzet egyik legfélelmetesebb része a nukleáris </a:t>
            </a:r>
            <a:r>
              <a:rPr lang="hu-HU" sz="2200" dirty="0" smtClean="0"/>
              <a:t>fegyverek.</a:t>
            </a:r>
            <a:endParaRPr lang="hu-HU" sz="2200" dirty="0"/>
          </a:p>
          <a:p>
            <a:pPr marL="0" indent="0" algn="ctr">
              <a:lnSpc>
                <a:spcPct val="140000"/>
              </a:lnSpc>
              <a:buNone/>
            </a:pPr>
            <a:r>
              <a:rPr lang="hu-HU" sz="2200" dirty="0"/>
              <a:t>    Weboldalt készítettünk, amely a mai világunkban az egyik legfontosabb információforrása lett. Célunk volt, hogy felhívjuk a </a:t>
            </a:r>
            <a:r>
              <a:rPr lang="hu-HU" sz="2200" dirty="0" smtClean="0"/>
              <a:t>figyelmet  </a:t>
            </a:r>
            <a:r>
              <a:rPr lang="hu-HU" sz="2200" dirty="0"/>
              <a:t>Teller Ede munkássága révén, hogy mennyi veszély rejlik ebben a </a:t>
            </a:r>
            <a:r>
              <a:rPr lang="hu-HU" sz="2200" dirty="0" smtClean="0"/>
              <a:t>technológiában. </a:t>
            </a:r>
            <a:r>
              <a:rPr lang="hu-HU" sz="2200" dirty="0"/>
              <a:t>Azonban nem dőlhetünk hátra, hiszen rengeteg új törvényekre, ötletekre van még szükség ezen a területen is.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hu-HU" sz="2200" dirty="0"/>
              <a:t>    </a:t>
            </a:r>
            <a:r>
              <a:rPr lang="hu-HU" sz="2200" dirty="0" smtClean="0"/>
              <a:t>A mi, illetve </a:t>
            </a:r>
            <a:r>
              <a:rPr lang="hu-HU" sz="2200" dirty="0"/>
              <a:t>a jövő generációja is példaként tekinthet Teller Ede életére és munkásságára.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C7FAEF-40AF-4708-A2A7-9E3E8EACEF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72598"/>
            <a:ext cx="5977276" cy="28463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reflection blurRad="152400" endPos="48000" dist="101600" dir="5400000" sy="-100000" algn="bl" rotWithShape="0"/>
            <a:softEdge rad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923418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81C949-AB5B-44D7-959A-B589361B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Weboldalunk tartalma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3D3063-2DF4-4CE0-ACB8-D7CEFE0D2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935921"/>
            <a:ext cx="5106004" cy="4720911"/>
          </a:xfrm>
        </p:spPr>
        <p:txBody>
          <a:bodyPr>
            <a:noAutofit/>
          </a:bodyPr>
          <a:lstStyle/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Fiatalsága és iskolái</a:t>
            </a:r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Németországban</a:t>
            </a:r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Emigráció az Amerikai Egyesült Államokba</a:t>
            </a:r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pt-BR" dirty="0"/>
              <a:t>A Manhattan terv és a világhírnév</a:t>
            </a:r>
            <a:endParaRPr lang="hu-HU" dirty="0"/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Díjai, elismerései</a:t>
            </a:r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Emlékezete</a:t>
            </a:r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Munkássága az Egyesült Államokban</a:t>
            </a:r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A hidrogénbomba feltalálása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C7FAEF-40AF-4708-A2A7-9E3E8EACEF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72598"/>
            <a:ext cx="5977276" cy="28463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reflection blurRad="152400" endPos="48000" dist="101600" dir="5400000" sy="-100000" algn="bl" rotWithShape="0"/>
            <a:softEdge rad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19710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81C949-AB5B-44D7-959A-B589361B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Kollégái, munkatársai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3D3063-2DF4-4CE0-ACB8-D7CEFE0D2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" y="1935921"/>
            <a:ext cx="5797295" cy="4647759"/>
          </a:xfrm>
        </p:spPr>
        <p:txBody>
          <a:bodyPr>
            <a:noAutofit/>
          </a:bodyPr>
          <a:lstStyle/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Szilárd Leó</a:t>
            </a:r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Enrico Fermi</a:t>
            </a:r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Wigner Jenő</a:t>
            </a:r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James L. </a:t>
            </a:r>
            <a:r>
              <a:rPr lang="hu-HU" dirty="0" err="1"/>
              <a:t>Tuck</a:t>
            </a:r>
            <a:endParaRPr lang="hu-HU" dirty="0"/>
          </a:p>
          <a:p>
            <a:pPr lvl="0">
              <a:lnSpc>
                <a:spcPct val="140000"/>
              </a:lnSpc>
              <a:buSzPct val="45000"/>
              <a:buFont typeface="Wingdings" panose="05000000000000000000" pitchFamily="2" charset="2"/>
              <a:buChar char="q"/>
            </a:pPr>
            <a:r>
              <a:rPr lang="hu-HU" dirty="0"/>
              <a:t>Robert </a:t>
            </a:r>
            <a:r>
              <a:rPr lang="hu-HU" dirty="0" smtClean="0"/>
              <a:t>Oppenheimer</a:t>
            </a:r>
            <a:endParaRPr lang="hu-HU" dirty="0"/>
          </a:p>
          <a:p>
            <a:pPr marL="0" lvl="0" indent="0">
              <a:lnSpc>
                <a:spcPct val="140000"/>
              </a:lnSpc>
              <a:buSzPct val="45000"/>
              <a:buNone/>
            </a:pPr>
            <a:r>
              <a:rPr lang="hu-HU" dirty="0"/>
              <a:t>Ők mindannyian részt vettek a Manhattan-terv megvalósításában, amit azóta mindannyian megbántak.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C7FAEF-40AF-4708-A2A7-9E3E8EACEF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72598"/>
            <a:ext cx="5977276" cy="28463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reflection blurRad="152400" endPos="48000" dist="101600" dir="5400000" sy="-100000" algn="bl" rotWithShape="0"/>
            <a:softEdge rad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565850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81C949-AB5B-44D7-959A-B589361B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Kvíz - elképzelés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3D3063-2DF4-4CE0-ACB8-D7CEFE0D2C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40000"/>
              </a:lnSpc>
              <a:buSzPct val="45000"/>
              <a:buNone/>
            </a:pPr>
            <a:r>
              <a:rPr lang="hu-HU" dirty="0"/>
              <a:t>Az elképzelés az volt, hogy egy olyan kvízt rakjunk össze, amivel érdekesebben tudunk fontos dolgokat közölni. Úgy gondoltuk, hogy egy kvízzel még jobban sikerülne elmélyíteni azt a tudást, amit mi a weboldal anyagával át akarunk adni az oldalt látogatónak. 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0C7FAEF-40AF-4708-A2A7-9E3E8EACEF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72598"/>
            <a:ext cx="5977276" cy="28463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  <a:reflection blurRad="152400" endPos="48000" dist="101600" dir="5400000" sy="-100000" algn="bl" rotWithShape="0"/>
            <a:softEdge rad="0"/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629451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81C949-AB5B-44D7-959A-B589361B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</a:rPr>
              <a:t>Kvíz -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3D3063-2DF4-4CE0-ACB8-D7CEFE0D2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240728"/>
          </a:xfrm>
        </p:spPr>
        <p:txBody>
          <a:bodyPr>
            <a:noAutofit/>
          </a:bodyPr>
          <a:lstStyle/>
          <a:p>
            <a:pPr marL="0" indent="0" algn="ctr">
              <a:lnSpc>
                <a:spcPct val="140000"/>
              </a:lnSpc>
              <a:buSzPct val="45000"/>
              <a:buNone/>
            </a:pPr>
            <a:r>
              <a:rPr lang="hu-HU" dirty="0"/>
              <a:t>Ez a JavaScript kód egy függvény, amely </a:t>
            </a:r>
            <a:r>
              <a:rPr lang="hu-HU" dirty="0"/>
              <a:t>a</a:t>
            </a:r>
            <a:r>
              <a:rPr lang="hu-HU" dirty="0" smtClean="0"/>
              <a:t> </a:t>
            </a:r>
            <a:r>
              <a:rPr lang="hu-HU" dirty="0"/>
              <a:t>kérdésre vonatkozó választ ellenőriz. A függvény az űrlap elemei között keresi a kijelölt </a:t>
            </a:r>
            <a:r>
              <a:rPr lang="hu-HU" u="sng" dirty="0" err="1"/>
              <a:t>radio</a:t>
            </a:r>
            <a:r>
              <a:rPr lang="hu-HU" dirty="0"/>
              <a:t> típusú input elemet, majd elmenti annak értékét az x változóba. Ha az x változó értéke megegyezik a helyes válasz értékével (amit az </a:t>
            </a:r>
            <a:r>
              <a:rPr lang="hu-HU" i="1" dirty="0" err="1"/>
              <a:t>if</a:t>
            </a:r>
            <a:r>
              <a:rPr lang="hu-HU" dirty="0"/>
              <a:t> </a:t>
            </a:r>
            <a:r>
              <a:rPr lang="hu-HU" dirty="0" err="1"/>
              <a:t>statement</a:t>
            </a:r>
            <a:r>
              <a:rPr lang="hu-HU" dirty="0"/>
              <a:t> ellenőriz), akkor a függvény beállítja a </a:t>
            </a:r>
            <a:r>
              <a:rPr lang="hu-HU" i="1" dirty="0"/>
              <a:t>ki</a:t>
            </a:r>
            <a:r>
              <a:rPr lang="hu-HU" dirty="0"/>
              <a:t> elem színét zöldre, és beállítja annak szövegét "Jól tudtad!!"-</a:t>
            </a:r>
            <a:r>
              <a:rPr lang="hu-HU" dirty="0" err="1"/>
              <a:t>ra</a:t>
            </a:r>
            <a:r>
              <a:rPr lang="hu-HU" dirty="0"/>
              <a:t>. Ha viszont az x értéke nem egyezik meg a jó válasz értékével, akkor a függvény beállítja a </a:t>
            </a:r>
            <a:r>
              <a:rPr lang="hu-HU" i="1" dirty="0"/>
              <a:t>ki</a:t>
            </a:r>
            <a:r>
              <a:rPr lang="hu-HU" dirty="0"/>
              <a:t> elem színét pirosra, és beállítja annak szövegét "Sajnos, rossz válasz!"-</a:t>
            </a:r>
            <a:r>
              <a:rPr lang="hu-HU" dirty="0" err="1"/>
              <a:t>ra</a:t>
            </a:r>
            <a:r>
              <a:rPr lang="hu-HU" dirty="0"/>
              <a:t>. A </a:t>
            </a:r>
            <a:r>
              <a:rPr lang="hu-HU" dirty="0" err="1"/>
              <a:t>document.getElementById</a:t>
            </a:r>
            <a:r>
              <a:rPr lang="hu-HU" dirty="0"/>
              <a:t>() függvény segítségével a függvény az elemekhez hozzáfér, és beállítja azok stílusát vagy tartalmát a megfelelő értékre. </a:t>
            </a:r>
          </a:p>
        </p:txBody>
      </p:sp>
    </p:spTree>
    <p:extLst>
      <p:ext uri="{BB962C8B-B14F-4D97-AF65-F5344CB8AC3E}">
        <p14:creationId xmlns:p14="http://schemas.microsoft.com/office/powerpoint/2010/main" val="322543160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TM04033921[[fn=Damaszt]]</Template>
  <TotalTime>133</TotalTime>
  <Words>483</Words>
  <Application>Microsoft Office PowerPoint</Application>
  <PresentationFormat>Szélesvásznú</PresentationFormat>
  <Paragraphs>42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Bookman Old Style</vt:lpstr>
      <vt:lpstr>Rockwell</vt:lpstr>
      <vt:lpstr>Times New Roman</vt:lpstr>
      <vt:lpstr>Wingdings</vt:lpstr>
      <vt:lpstr>Damask</vt:lpstr>
      <vt:lpstr>Teller Ede</vt:lpstr>
      <vt:lpstr>Weboldal tervezése</vt:lpstr>
      <vt:lpstr>Design</vt:lpstr>
      <vt:lpstr>Weboldal felépítése</vt:lpstr>
      <vt:lpstr>Témaválasztás</vt:lpstr>
      <vt:lpstr>Weboldalunk tartalma</vt:lpstr>
      <vt:lpstr>Kollégái, munkatársai</vt:lpstr>
      <vt:lpstr>Kvíz - elképzelés</vt:lpstr>
      <vt:lpstr>Kvíz - működése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Teller Ede</dc:title>
  <dc:creator>CAD1_10 ECDL</dc:creator>
  <cp:lastModifiedBy>Tanár</cp:lastModifiedBy>
  <cp:revision>13</cp:revision>
  <dcterms:created xsi:type="dcterms:W3CDTF">2023-04-18T11:41:18Z</dcterms:created>
  <dcterms:modified xsi:type="dcterms:W3CDTF">2023-04-19T05:48:52Z</dcterms:modified>
</cp:coreProperties>
</file>